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58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46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319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435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70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9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493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59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82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8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910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598C78-A11F-4AF4-A855-C25383096A7D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F8BC3-FDBE-4EA1-8B7F-82598B37E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42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A85CC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77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767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</cp:revision>
  <dcterms:created xsi:type="dcterms:W3CDTF">2019-04-23T16:42:46Z</dcterms:created>
  <dcterms:modified xsi:type="dcterms:W3CDTF">2019-04-23T16:50:58Z</dcterms:modified>
</cp:coreProperties>
</file>

<file path=docProps/thumbnail.jpeg>
</file>